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9" r:id="rId4"/>
    <p:sldId id="257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45"/>
    <p:restoredTop sz="97763"/>
  </p:normalViewPr>
  <p:slideViewPr>
    <p:cSldViewPr snapToGrid="0">
      <p:cViewPr varScale="1">
        <p:scale>
          <a:sx n="124" d="100"/>
          <a:sy n="124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C3AF-3394-82C7-5D7E-6849C5E22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41C46-E99C-E3EC-8DDA-54D31DBC1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162-DC9D-158E-A54F-CF8F9BD1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A4732-DF0C-F11E-8EE2-66227AC6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9E853-5AFE-5AD8-AAD8-1C187704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1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1BEE-2491-1910-691C-5364613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7DE2F-74E3-AF67-54D1-53C59C092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89CDC-9605-E4DB-3003-F3517C7C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07FA5-65AE-FAC5-3A35-71588F1D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79233-740C-725A-FDCD-340C9CB7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EBAE7-1F0F-9F0F-DC4E-3AEC6845E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079FC-ECD5-B374-79D1-D86F4B687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1EA67-2BBF-E895-DDA7-537AE782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3F5F7-7D45-C19F-F4F3-ED917769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2BE4A-6215-BBC5-2BCD-73FB68FB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2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0C51-D2B4-FE6C-28EE-36553124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791D-D190-3988-5477-5A7BAFB82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4AFC7-02B0-424A-BC87-BE7BF3B8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19AE1-90A2-495B-D035-B1E66B76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4FC65-8D1C-8B91-1A4E-8AF143D1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8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D0BF-4575-CD43-3279-0356429F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14E9-14F3-0892-550E-0D768A160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BC90F-A0AA-148B-6D7D-5D23679D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6D78-A90B-0813-3123-6065DF85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9B209-F6EB-B515-7EA7-0E468D9A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8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7360-D56F-5884-7BE3-04F89C5D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A9AB8-6E76-6184-C5C6-7EA1F333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05638-7E5F-B9A1-FF67-6DB148239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C310F-3603-410A-E4A2-AB29F179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36751-736D-CC27-8328-0849E4AF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FF654-B4F3-8FEF-F6D9-6BFA7633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3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F747-8819-0D7F-E0DC-8CD33831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FB68F-3C93-E448-597A-7DE4D1129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0ADBB-6512-8F59-9FC3-ED99097EE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8F5E3-334C-A702-8244-BF25AD389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174EC-0AAB-4B3D-30E5-D04D6768E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E3B89-D892-332C-EFE1-969DC94E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3FC3B-75F9-11DF-0B0F-754E0844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08BC2-7E36-0136-FDA6-089A70C3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0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DC81-2B85-0BC5-4B4B-04512DC0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8A0D5-8401-B85F-FE2E-963E4441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05A9A-B90B-7AE7-7267-C5BD08D1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47AAD-60AB-1C50-F717-3AAE5175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7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CD2AB-C428-349C-8538-1487F7A6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A921D-BE01-7B4F-61A4-6BC9491B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3582E-990C-D969-181F-2610B21D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8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8E7F-3CCE-CDC8-835D-4EDCD4BA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C406C-7491-0366-EFF1-E943546D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A4B91-E43C-5D11-15BA-EB0B55DBC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7097E-9B55-5D25-CA53-2A6D218D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2FB90-E238-7ED3-9B91-F916A9A7E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1FC8F-D7FA-85FA-D7B2-C5A85050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1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FC9F-D595-7415-610A-A21EE208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16977B-0C9E-C8C2-8358-EB8978EC9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B0E8F-4C9A-1C06-12CD-C6B09B9D2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0D4EF-6492-3D2E-549E-2557C07C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C6535-1609-DF7B-8EA8-10E9B222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9C8B7-3BC5-F030-AE1F-D0824EBF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28CC7-A4F9-D2CC-A2BB-33C6FFCC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E1756-E861-4E5D-979B-CC832DA1E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DB285-3D8E-966A-0D95-DF681A119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8D30C-1520-BB4A-91D3-624A21B02A1B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9AAE3-F246-E69C-FCBB-E9FD16CA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6221-8163-CD4D-F9FE-BC708F3F4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different graphs&#10;&#10;AI-generated content may be incorrect.">
            <a:extLst>
              <a:ext uri="{FF2B5EF4-FFF2-40B4-BE49-F238E27FC236}">
                <a16:creationId xmlns:a16="http://schemas.microsoft.com/office/drawing/2014/main" id="{9CE13317-2C97-C04B-847B-F7AE3E0C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443" y="0"/>
            <a:ext cx="7772400" cy="6800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96722-D6E8-CBCB-CA75-54B59B447048}"/>
              </a:ext>
            </a:extLst>
          </p:cNvPr>
          <p:cNvSpPr txBox="1"/>
          <p:nvPr/>
        </p:nvSpPr>
        <p:spPr>
          <a:xfrm>
            <a:off x="1030652" y="2892593"/>
            <a:ext cx="1935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/>
              <a:t>N</a:t>
            </a:r>
            <a:r>
              <a:rPr lang="en-US" sz="6000" baseline="-25000" dirty="0"/>
              <a:t>mass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182308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1341B-3CA7-BD0D-750D-DC10711E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moderator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6B1B7-AE0E-469C-C994-F1B79EB0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451100"/>
            <a:ext cx="7302500" cy="1955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4C1851-22A0-C8DA-F55B-3A35749CD5A6}"/>
              </a:ext>
            </a:extLst>
          </p:cNvPr>
          <p:cNvSpPr/>
          <p:nvPr/>
        </p:nvSpPr>
        <p:spPr>
          <a:xfrm>
            <a:off x="5311036" y="3544866"/>
            <a:ext cx="2317315" cy="225468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7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A1E84-AF4A-02F9-63CE-209953555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82AB7A-1C5F-A0C9-080A-A7413F5F4988}"/>
              </a:ext>
            </a:extLst>
          </p:cNvPr>
          <p:cNvSpPr txBox="1"/>
          <p:nvPr/>
        </p:nvSpPr>
        <p:spPr>
          <a:xfrm>
            <a:off x="1030652" y="2892593"/>
            <a:ext cx="1708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/>
              <a:t>N</a:t>
            </a:r>
            <a:r>
              <a:rPr lang="en-US" sz="6000" baseline="-25000" dirty="0"/>
              <a:t>area</a:t>
            </a:r>
            <a:endParaRPr lang="en-US" sz="6000" i="1" dirty="0"/>
          </a:p>
        </p:txBody>
      </p:sp>
      <p:pic>
        <p:nvPicPr>
          <p:cNvPr id="3" name="Picture 2" descr="A collage of black and white graphs&#10;&#10;AI-generated content may be incorrect.">
            <a:extLst>
              <a:ext uri="{FF2B5EF4-FFF2-40B4-BE49-F238E27FC236}">
                <a16:creationId xmlns:a16="http://schemas.microsoft.com/office/drawing/2014/main" id="{D5BDA08B-E732-1028-7EC5-A665AC4A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047" y="0"/>
            <a:ext cx="77724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48F67-E6C5-0BAC-95CE-CD1EB9414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08EAEE-93AF-6358-7C14-46426F3E23A7}"/>
              </a:ext>
            </a:extLst>
          </p:cNvPr>
          <p:cNvSpPr txBox="1"/>
          <p:nvPr/>
        </p:nvSpPr>
        <p:spPr>
          <a:xfrm>
            <a:off x="1030652" y="2892593"/>
            <a:ext cx="1846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 err="1"/>
              <a:t>P</a:t>
            </a:r>
            <a:r>
              <a:rPr lang="en-US" sz="6000" baseline="-25000" dirty="0" err="1"/>
              <a:t>mass</a:t>
            </a:r>
            <a:endParaRPr lang="en-US" sz="6000" i="1" dirty="0"/>
          </a:p>
        </p:txBody>
      </p:sp>
      <p:pic>
        <p:nvPicPr>
          <p:cNvPr id="3" name="Picture 2" descr="A group of black and white graphs&#10;&#10;AI-generated content may be incorrect.">
            <a:extLst>
              <a:ext uri="{FF2B5EF4-FFF2-40B4-BE49-F238E27FC236}">
                <a16:creationId xmlns:a16="http://schemas.microsoft.com/office/drawing/2014/main" id="{64AF81F8-D7F4-3FC8-B0DF-5EF47B9F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626" y="28575"/>
            <a:ext cx="77724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1008D2-A14D-0EB7-60F0-CEBAAB7D9FBD}"/>
              </a:ext>
            </a:extLst>
          </p:cNvPr>
          <p:cNvSpPr txBox="1"/>
          <p:nvPr/>
        </p:nvSpPr>
        <p:spPr>
          <a:xfrm>
            <a:off x="1030652" y="2892593"/>
            <a:ext cx="1620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 err="1"/>
              <a:t>P</a:t>
            </a:r>
            <a:r>
              <a:rPr lang="en-US" sz="6000" baseline="-25000" dirty="0" err="1"/>
              <a:t>area</a:t>
            </a:r>
            <a:endParaRPr lang="en-US" sz="6000" i="1" dirty="0"/>
          </a:p>
        </p:txBody>
      </p:sp>
      <p:pic>
        <p:nvPicPr>
          <p:cNvPr id="6" name="Picture 5" descr="A group of graphs showing different temperature&#10;&#10;AI-generated content may be incorrect.">
            <a:extLst>
              <a:ext uri="{FF2B5EF4-FFF2-40B4-BE49-F238E27FC236}">
                <a16:creationId xmlns:a16="http://schemas.microsoft.com/office/drawing/2014/main" id="{ED81F46F-EFB4-205D-B83C-4A62D587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678" y="-1"/>
            <a:ext cx="77724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B077B-FA8A-A349-DEBA-F0A15AE7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8239EB-F081-47FC-F0CE-21F228FE5803}"/>
              </a:ext>
            </a:extLst>
          </p:cNvPr>
          <p:cNvSpPr txBox="1"/>
          <p:nvPr/>
        </p:nvSpPr>
        <p:spPr>
          <a:xfrm>
            <a:off x="1030652" y="2892593"/>
            <a:ext cx="1772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/>
              <a:t>M</a:t>
            </a:r>
            <a:r>
              <a:rPr lang="en-US" sz="6000" baseline="-25000" dirty="0"/>
              <a:t>area</a:t>
            </a:r>
            <a:endParaRPr lang="en-US" sz="6000" i="1" dirty="0"/>
          </a:p>
        </p:txBody>
      </p:sp>
      <p:pic>
        <p:nvPicPr>
          <p:cNvPr id="3" name="Picture 2" descr="A collage of graphs showing different temperature&#10;&#10;AI-generated content may be incorrect.">
            <a:extLst>
              <a:ext uri="{FF2B5EF4-FFF2-40B4-BE49-F238E27FC236}">
                <a16:creationId xmlns:a16="http://schemas.microsoft.com/office/drawing/2014/main" id="{E8FDEE55-3FF7-EE61-607B-8B2D1DF4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16" y="-3132"/>
            <a:ext cx="77724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2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AB35-80F8-6EA3-DE1D-6042DD4E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504D3C-EA3E-65E4-230D-F9BECD8E74C0}"/>
              </a:ext>
            </a:extLst>
          </p:cNvPr>
          <p:cNvSpPr txBox="1"/>
          <p:nvPr/>
        </p:nvSpPr>
        <p:spPr>
          <a:xfrm>
            <a:off x="755079" y="2889461"/>
            <a:ext cx="2983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/>
              <a:t>Leaf N:P</a:t>
            </a:r>
          </a:p>
        </p:txBody>
      </p:sp>
      <p:pic>
        <p:nvPicPr>
          <p:cNvPr id="5" name="Picture 4" descr="A collage of different graphs&#10;&#10;AI-generated content may be incorrect.">
            <a:extLst>
              <a:ext uri="{FF2B5EF4-FFF2-40B4-BE49-F238E27FC236}">
                <a16:creationId xmlns:a16="http://schemas.microsoft.com/office/drawing/2014/main" id="{2B07C17C-A4DF-79BB-8464-C803492B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731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50FBA-5AC6-BEE6-ABAB-1877E3A1A2FA}"/>
              </a:ext>
            </a:extLst>
          </p:cNvPr>
          <p:cNvSpPr txBox="1"/>
          <p:nvPr/>
        </p:nvSpPr>
        <p:spPr>
          <a:xfrm>
            <a:off x="465438" y="5388444"/>
            <a:ext cx="3996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(cool interaction effect: synergy</a:t>
            </a:r>
          </a:p>
          <a:p>
            <a:pPr algn="ctr"/>
            <a:r>
              <a:rPr lang="en-US" dirty="0"/>
              <a:t>is only observed when demand is high)</a:t>
            </a:r>
          </a:p>
        </p:txBody>
      </p:sp>
    </p:spTree>
    <p:extLst>
      <p:ext uri="{BB962C8B-B14F-4D97-AF65-F5344CB8AC3E}">
        <p14:creationId xmlns:p14="http://schemas.microsoft.com/office/powerpoint/2010/main" val="353223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90632-E48F-242E-A871-4C378EB0D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9F7CF-EA53-5C22-1B11-BC2F6419235E}"/>
              </a:ext>
            </a:extLst>
          </p:cNvPr>
          <p:cNvSpPr txBox="1"/>
          <p:nvPr/>
        </p:nvSpPr>
        <p:spPr>
          <a:xfrm>
            <a:off x="253932" y="2459504"/>
            <a:ext cx="45692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/>
              <a:t>Aboveground</a:t>
            </a:r>
          </a:p>
          <a:p>
            <a:r>
              <a:rPr lang="en-US" sz="6000" i="1" dirty="0"/>
              <a:t>biomass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D099C-79EF-C04F-7FAD-D8C60675FE23}"/>
              </a:ext>
            </a:extLst>
          </p:cNvPr>
          <p:cNvSpPr txBox="1"/>
          <p:nvPr/>
        </p:nvSpPr>
        <p:spPr>
          <a:xfrm>
            <a:off x="465438" y="5388444"/>
            <a:ext cx="3996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(cool interaction effect: synergy</a:t>
            </a:r>
          </a:p>
          <a:p>
            <a:pPr algn="ctr"/>
            <a:r>
              <a:rPr lang="en-US" dirty="0"/>
              <a:t>is only observed when demand is high)</a:t>
            </a:r>
          </a:p>
        </p:txBody>
      </p:sp>
      <p:pic>
        <p:nvPicPr>
          <p:cNvPr id="3" name="Picture 2" descr="A collage of black dots&#10;&#10;AI-generated content may be incorrect.">
            <a:extLst>
              <a:ext uri="{FF2B5EF4-FFF2-40B4-BE49-F238E27FC236}">
                <a16:creationId xmlns:a16="http://schemas.microsoft.com/office/drawing/2014/main" id="{99E45401-A069-9751-7D0C-8F353E88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6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4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42EB-564E-8683-1D10-2C5CC8FA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E234-98ED-36FE-E65F-434F8027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8034" cy="4351338"/>
          </a:xfrm>
        </p:spPr>
        <p:txBody>
          <a:bodyPr/>
          <a:lstStyle/>
          <a:p>
            <a:r>
              <a:rPr lang="en-US" dirty="0"/>
              <a:t>Interactions between N and P are only apparent under conditions where demand is high</a:t>
            </a:r>
          </a:p>
          <a:p>
            <a:endParaRPr lang="en-US" dirty="0"/>
          </a:p>
          <a:p>
            <a:r>
              <a:rPr lang="en-US" dirty="0"/>
              <a:t>Climate seems to have stronger control on area-based leaf N and P</a:t>
            </a:r>
          </a:p>
          <a:p>
            <a:endParaRPr lang="en-US" dirty="0"/>
          </a:p>
          <a:p>
            <a:r>
              <a:rPr lang="en-US" dirty="0"/>
              <a:t>In general, MAT controls leaf nutrient response to nutrient additions (but in some cases PAR, too)</a:t>
            </a:r>
          </a:p>
        </p:txBody>
      </p:sp>
    </p:spTree>
    <p:extLst>
      <p:ext uri="{BB962C8B-B14F-4D97-AF65-F5344CB8AC3E}">
        <p14:creationId xmlns:p14="http://schemas.microsoft.com/office/powerpoint/2010/main" val="3803267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91</Words>
  <Application>Microsoft Macintosh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Climate moderator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main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3</cp:revision>
  <dcterms:created xsi:type="dcterms:W3CDTF">2025-05-14T16:54:02Z</dcterms:created>
  <dcterms:modified xsi:type="dcterms:W3CDTF">2025-05-27T13:59:50Z</dcterms:modified>
</cp:coreProperties>
</file>